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4DB72-AA80-41B7-98A5-76C17A3FF30F}" v="4" dt="2023-10-22T04:38:37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>
        <p:scale>
          <a:sx n="160" d="100"/>
          <a:sy n="160" d="100"/>
        </p:scale>
        <p:origin x="91" y="-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on Matsalla" userId="c1182b35-8934-42b6-aa1a-46262eaf4daf" providerId="ADAL" clId="{09B4DB72-AA80-41B7-98A5-76C17A3FF30F}"/>
    <pc:docChg chg="undo custSel modSld">
      <pc:chgData name="Devon Matsalla" userId="c1182b35-8934-42b6-aa1a-46262eaf4daf" providerId="ADAL" clId="{09B4DB72-AA80-41B7-98A5-76C17A3FF30F}" dt="2023-10-22T09:44:32.289" v="147" actId="1076"/>
      <pc:docMkLst>
        <pc:docMk/>
      </pc:docMkLst>
      <pc:sldChg chg="addSp delSp modSp mod">
        <pc:chgData name="Devon Matsalla" userId="c1182b35-8934-42b6-aa1a-46262eaf4daf" providerId="ADAL" clId="{09B4DB72-AA80-41B7-98A5-76C17A3FF30F}" dt="2023-10-22T09:44:32.289" v="147" actId="1076"/>
        <pc:sldMkLst>
          <pc:docMk/>
          <pc:sldMk cId="444534114" sldId="256"/>
        </pc:sldMkLst>
        <pc:picChg chg="add mod">
          <ac:chgData name="Devon Matsalla" userId="c1182b35-8934-42b6-aa1a-46262eaf4daf" providerId="ADAL" clId="{09B4DB72-AA80-41B7-98A5-76C17A3FF30F}" dt="2023-10-22T04:38:52.719" v="141" actId="1076"/>
          <ac:picMkLst>
            <pc:docMk/>
            <pc:sldMk cId="444534114" sldId="256"/>
            <ac:picMk id="3" creationId="{EBB23694-9346-7E11-C2BE-59F3646AE67C}"/>
          </ac:picMkLst>
        </pc:picChg>
        <pc:picChg chg="add mod">
          <ac:chgData name="Devon Matsalla" userId="c1182b35-8934-42b6-aa1a-46262eaf4daf" providerId="ADAL" clId="{09B4DB72-AA80-41B7-98A5-76C17A3FF30F}" dt="2023-10-22T04:38:55.898" v="142" actId="1076"/>
          <ac:picMkLst>
            <pc:docMk/>
            <pc:sldMk cId="444534114" sldId="256"/>
            <ac:picMk id="6" creationId="{1A20AEF0-635F-5C9A-1BF8-94D2B33CB08A}"/>
          </ac:picMkLst>
        </pc:picChg>
        <pc:picChg chg="del mod">
          <ac:chgData name="Devon Matsalla" userId="c1182b35-8934-42b6-aa1a-46262eaf4daf" providerId="ADAL" clId="{09B4DB72-AA80-41B7-98A5-76C17A3FF30F}" dt="2023-10-22T04:30:41.364" v="125" actId="478"/>
          <ac:picMkLst>
            <pc:docMk/>
            <pc:sldMk cId="444534114" sldId="256"/>
            <ac:picMk id="7" creationId="{C879C2A3-8359-A74F-C396-BEB3D61E7608}"/>
          </ac:picMkLst>
        </pc:picChg>
        <pc:picChg chg="del mod">
          <ac:chgData name="Devon Matsalla" userId="c1182b35-8934-42b6-aa1a-46262eaf4daf" providerId="ADAL" clId="{09B4DB72-AA80-41B7-98A5-76C17A3FF30F}" dt="2023-10-22T04:30:43.204" v="126" actId="478"/>
          <ac:picMkLst>
            <pc:docMk/>
            <pc:sldMk cId="444534114" sldId="256"/>
            <ac:picMk id="8" creationId="{0E2028BB-85A2-6FF2-654F-75BE8BB189AA}"/>
          </ac:picMkLst>
        </pc:picChg>
        <pc:picChg chg="add mod">
          <ac:chgData name="Devon Matsalla" userId="c1182b35-8934-42b6-aa1a-46262eaf4daf" providerId="ADAL" clId="{09B4DB72-AA80-41B7-98A5-76C17A3FF30F}" dt="2023-10-22T04:39:07.298" v="144" actId="1076"/>
          <ac:picMkLst>
            <pc:docMk/>
            <pc:sldMk cId="444534114" sldId="256"/>
            <ac:picMk id="10" creationId="{3B493AED-873B-5706-FDBD-009773D1167E}"/>
          </ac:picMkLst>
        </pc:picChg>
        <pc:picChg chg="add mod">
          <ac:chgData name="Devon Matsalla" userId="c1182b35-8934-42b6-aa1a-46262eaf4daf" providerId="ADAL" clId="{09B4DB72-AA80-41B7-98A5-76C17A3FF30F}" dt="2023-10-22T09:44:32.289" v="147" actId="1076"/>
          <ac:picMkLst>
            <pc:docMk/>
            <pc:sldMk cId="444534114" sldId="256"/>
            <ac:picMk id="12" creationId="{13AB3400-7308-0DDE-90A5-FB2BB349B37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1AF8-4238-5314-04D3-36D87839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74E9E-427F-30B9-F4C7-E302D0FC4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50847-B9C6-55A5-1368-AA725B4A0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3F96D-DB15-7AB9-20A7-8A8DCE5F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B12C6-C880-ECC1-95BD-341C21BF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455E-4B67-550D-2AD5-BBDB0706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2638B-34CE-55C0-8A7F-0E6197FFB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AB15-B97F-5021-2857-092F14DD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FE8F-96ED-C7A3-DAC0-EB4AF05E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6BD89-C067-69D6-2EAF-ED342ECF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5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1351D5-2C7E-7009-39C8-F5BB02A40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E52CB-1D94-B403-AAFC-4ECEFCDF4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57A7-B120-0F16-0658-47E3659A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7362D-CC4D-1493-F3F0-53BD1FF9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FA500-9804-23D3-4141-C2FD674B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8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1072-526B-0595-FB35-41C0B265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1F54A-BC6C-B300-D2B4-F77EE91EB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003A3-35A1-4023-EFC1-AE3F320B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297ED-8701-A3CE-19B7-84544FC9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20399-1590-0034-3D40-886B5065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5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898C-0D70-E879-1CCA-2EDA73C0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2F77-C462-1460-B52C-E48BBFFE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3E87C-CAA8-DD4F-FA95-56E9044C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2D628-0B30-45E7-9F08-12F4ACCD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51F7E-5531-43E5-AB05-9F579D5E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0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E71-AF84-5A9C-CF0C-59872A69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CFA3-0F34-B254-8BEE-F0BB4A14A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5F790-7E92-3B23-63A3-A731F8083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94692-4508-E1E4-0F32-CC95158F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D8B4B-B3E2-EFE4-C943-83EE3830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77B0B-C8A3-57D1-CC1E-843459A4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9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2041-F9CC-AE84-7563-1371E7C6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416CE-67F3-A1A0-6BE6-808D2FE96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A1E41-ECAF-1892-69E6-F6E97F700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40EE2-2127-BCA1-B12C-F830D21F3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5CB43-8A9A-D5FD-A1BF-9E74B738A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8E620A-2455-6E6D-5A43-273200F1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F8DD3-6560-1415-54DF-21B90F6C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7F0D8-5870-C8E6-542A-148BA429A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8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688-7A81-9505-2DE9-4EE8EDDB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F1D2D-26E3-1D5D-1809-0513399C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EFD9-67FF-B302-AB0A-FBB9F4B3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F6A11-05B6-B821-732B-394D3ED2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8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73F52-82E2-EC7E-3C94-E4B8FD70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139AD-8E2E-F3A2-DAF9-9CBA5B2B1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CE632-C271-A928-5336-CB51D92C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4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467C-B35F-D1A9-1ED3-393B9100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7DFA-3839-5E3F-F906-61B8AA872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7E3A3-92BB-A236-91FD-3178FE8A8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46CF7-D9F1-9D17-C2D7-3CAD82D8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0DB10-6484-DFE3-32E2-847FA031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025F9-E0BF-3425-93F7-E3786127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6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9130-806E-FCB4-8FF5-BD64356F6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8A292-EE8F-D497-2853-CAA993010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25536-F330-667A-A7E0-E4CFAAE4D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E6366-392D-E3E6-1A28-2845B844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06DE1-3448-0487-A03C-371439FB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1BC91-7412-7DDA-2CF7-AE97B40E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9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4E1A9-05A7-2F4B-78E0-384F635D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D16DD-C0EC-B6D6-842D-20582C076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D2158-6AC5-007E-0C25-47D616F46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579B8-00BE-40E2-9592-BD295CE9A3B1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E40C4-D4C5-BACA-93C0-D5BDCB308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5D091-35B1-CC1A-5722-1FEC10304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8CB84-248A-44EE-8C22-0B21C6D6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3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kayaks on a river&#10;&#10;Description automatically generated">
            <a:extLst>
              <a:ext uri="{FF2B5EF4-FFF2-40B4-BE49-F238E27FC236}">
                <a16:creationId xmlns:a16="http://schemas.microsoft.com/office/drawing/2014/main" id="{A9180394-C24D-C9E7-8EF3-751494AD8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hadow of a person holding a ball&#10;&#10;Description automatically generated">
            <a:extLst>
              <a:ext uri="{FF2B5EF4-FFF2-40B4-BE49-F238E27FC236}">
                <a16:creationId xmlns:a16="http://schemas.microsoft.com/office/drawing/2014/main" id="{EBB23694-9346-7E11-C2BE-59F3646A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67" y="239779"/>
            <a:ext cx="3271101" cy="695979"/>
          </a:xfrm>
          <a:prstGeom prst="rect">
            <a:avLst/>
          </a:prstGeom>
        </p:spPr>
      </p:pic>
      <p:pic>
        <p:nvPicPr>
          <p:cNvPr id="6" name="Picture 5" descr="A shadow of a person holding a football&#10;&#10;Description automatically generated">
            <a:extLst>
              <a:ext uri="{FF2B5EF4-FFF2-40B4-BE49-F238E27FC236}">
                <a16:creationId xmlns:a16="http://schemas.microsoft.com/office/drawing/2014/main" id="{1A20AEF0-635F-5C9A-1BF8-94D2B33CB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23" y="196773"/>
            <a:ext cx="3453353" cy="781990"/>
          </a:xfrm>
          <a:prstGeom prst="rect">
            <a:avLst/>
          </a:prstGeom>
        </p:spPr>
      </p:pic>
      <p:pic>
        <p:nvPicPr>
          <p:cNvPr id="10" name="Picture 9" descr="A shadow of a person holding a tennis racket&#10;&#10;Description automatically generated">
            <a:extLst>
              <a:ext uri="{FF2B5EF4-FFF2-40B4-BE49-F238E27FC236}">
                <a16:creationId xmlns:a16="http://schemas.microsoft.com/office/drawing/2014/main" id="{3B493AED-873B-5706-FDBD-009773D11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12" y="5988485"/>
            <a:ext cx="3047999" cy="697149"/>
          </a:xfrm>
          <a:prstGeom prst="rect">
            <a:avLst/>
          </a:prstGeom>
        </p:spPr>
      </p:pic>
      <p:pic>
        <p:nvPicPr>
          <p:cNvPr id="12" name="Picture 11" descr="A blue text with a person holding a football&#10;&#10;Description automatically generated">
            <a:extLst>
              <a:ext uri="{FF2B5EF4-FFF2-40B4-BE49-F238E27FC236}">
                <a16:creationId xmlns:a16="http://schemas.microsoft.com/office/drawing/2014/main" id="{13AB3400-7308-0DDE-90A5-FB2BB349B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3" y="4493855"/>
            <a:ext cx="3063202" cy="7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Devon Matsalla</dc:creator>
  <cp:lastModifiedBy>Devon Matsalla</cp:lastModifiedBy>
  <cp:revision>1</cp:revision>
  <dcterms:created xsi:type="dcterms:W3CDTF">2023-10-08T09:43:56Z</dcterms:created>
  <dcterms:modified xsi:type="dcterms:W3CDTF">2023-10-22T09:44:41Z</dcterms:modified>
</cp:coreProperties>
</file>